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333" r:id="rId5"/>
    <p:sldId id="295" r:id="rId6"/>
    <p:sldId id="334" r:id="rId7"/>
    <p:sldId id="337" r:id="rId8"/>
    <p:sldId id="338" r:id="rId9"/>
    <p:sldId id="341" r:id="rId10"/>
    <p:sldId id="339" r:id="rId11"/>
    <p:sldId id="340" r:id="rId12"/>
    <p:sldId id="342" r:id="rId13"/>
    <p:sldId id="343" r:id="rId14"/>
    <p:sldId id="344" r:id="rId15"/>
    <p:sldId id="345" r:id="rId16"/>
    <p:sldId id="346" r:id="rId17"/>
    <p:sldId id="335" r:id="rId18"/>
    <p:sldId id="30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4CFAD-9475-FABF-4F55-63B68CED2B14}" v="276" dt="2024-06-23T15:35:25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102" d="100"/>
          <a:sy n="102" d="100"/>
        </p:scale>
        <p:origin x="954" y="108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2.png"/><Relationship Id="rId4" Type="http://schemas.openxmlformats.org/officeDocument/2006/relationships/image" Target="../media/image38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91.png"/><Relationship Id="rId5" Type="http://schemas.openxmlformats.org/officeDocument/2006/relationships/image" Target="../media/image5.png"/><Relationship Id="rId10" Type="http://schemas.openxmlformats.org/officeDocument/2006/relationships/image" Target="../media/image90.png"/><Relationship Id="rId4" Type="http://schemas.openxmlformats.org/officeDocument/2006/relationships/image" Target="../media/image38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youtu.be/JhFcgwnmAEU?si=gHc1V-3Lw-s3rbKT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12" Type="http://schemas.openxmlformats.org/officeDocument/2006/relationships/hyperlink" Target="https://drive.google.com/drive/folders/1rlFO5XUyhvcGaTZtlBj86QA1zDmbWJ5n?usp=drive_link" TargetMode="External"/><Relationship Id="rId2" Type="http://schemas.openxmlformats.org/officeDocument/2006/relationships/video" Target="https://www.youtube.com/embed/mDEzKpNrD_U?start=148&amp;feature=oembed" TargetMode="External"/><Relationship Id="rId1" Type="http://schemas.openxmlformats.org/officeDocument/2006/relationships/video" Target="https://www.youtube.com/embed/JhFcgwnmAEU?feature=oembed" TargetMode="External"/><Relationship Id="rId6" Type="http://schemas.openxmlformats.org/officeDocument/2006/relationships/image" Target="../media/image38.png"/><Relationship Id="rId11" Type="http://schemas.openxmlformats.org/officeDocument/2006/relationships/image" Target="../media/image96.jpeg"/><Relationship Id="rId5" Type="http://schemas.openxmlformats.org/officeDocument/2006/relationships/image" Target="../media/image37.svg"/><Relationship Id="rId10" Type="http://schemas.openxmlformats.org/officeDocument/2006/relationships/image" Target="../media/image95.jpeg"/><Relationship Id="rId4" Type="http://schemas.openxmlformats.org/officeDocument/2006/relationships/image" Target="../media/image36.png"/><Relationship Id="rId9" Type="http://schemas.openxmlformats.org/officeDocument/2006/relationships/image" Target="../media/image7.svg"/><Relationship Id="rId14" Type="http://schemas.openxmlformats.org/officeDocument/2006/relationships/hyperlink" Target="https://youtu.be/mDEzKpNrD_U?si=8zyKo6ik12rLzPMI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100.svg"/><Relationship Id="rId12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11" Type="http://schemas.openxmlformats.org/officeDocument/2006/relationships/image" Target="../media/image5.png"/><Relationship Id="rId5" Type="http://schemas.openxmlformats.org/officeDocument/2006/relationships/image" Target="../media/image98.svg"/><Relationship Id="rId10" Type="http://schemas.openxmlformats.org/officeDocument/2006/relationships/image" Target="../media/image102.sv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2.svg"/><Relationship Id="rId3" Type="http://schemas.openxmlformats.org/officeDocument/2006/relationships/image" Target="../media/image37.svg"/><Relationship Id="rId21" Type="http://schemas.openxmlformats.org/officeDocument/2006/relationships/image" Target="../media/image5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1.png"/><Relationship Id="rId2" Type="http://schemas.openxmlformats.org/officeDocument/2006/relationships/image" Target="../media/image36.png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7.svg"/><Relationship Id="rId10" Type="http://schemas.openxmlformats.org/officeDocument/2006/relationships/image" Target="../media/image44.sv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42.svg"/><Relationship Id="rId3" Type="http://schemas.openxmlformats.org/officeDocument/2006/relationships/image" Target="../media/image37.svg"/><Relationship Id="rId7" Type="http://schemas.openxmlformats.org/officeDocument/2006/relationships/image" Target="../media/image53.png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7.svg"/><Relationship Id="rId5" Type="http://schemas.openxmlformats.org/officeDocument/2006/relationships/image" Target="../media/image39.png"/><Relationship Id="rId15" Type="http://schemas.openxmlformats.org/officeDocument/2006/relationships/image" Target="../media/image56.svg"/><Relationship Id="rId10" Type="http://schemas.openxmlformats.org/officeDocument/2006/relationships/image" Target="../media/image6.png"/><Relationship Id="rId4" Type="http://schemas.openxmlformats.org/officeDocument/2006/relationships/image" Target="../media/image38.png"/><Relationship Id="rId9" Type="http://schemas.openxmlformats.org/officeDocument/2006/relationships/image" Target="../media/image5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1.svg"/><Relationship Id="rId3" Type="http://schemas.openxmlformats.org/officeDocument/2006/relationships/image" Target="../media/image37.svg"/><Relationship Id="rId7" Type="http://schemas.openxmlformats.org/officeDocument/2006/relationships/image" Target="../media/image59.svg"/><Relationship Id="rId12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7.svg"/><Relationship Id="rId5" Type="http://schemas.openxmlformats.org/officeDocument/2006/relationships/image" Target="../media/image58.svg"/><Relationship Id="rId10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7.png"/><Relationship Id="rId3" Type="http://schemas.openxmlformats.org/officeDocument/2006/relationships/image" Target="../media/image37.svg"/><Relationship Id="rId7" Type="http://schemas.openxmlformats.org/officeDocument/2006/relationships/image" Target="../media/image39.png"/><Relationship Id="rId12" Type="http://schemas.openxmlformats.org/officeDocument/2006/relationships/image" Target="../media/image33.svg"/><Relationship Id="rId17" Type="http://schemas.openxmlformats.org/officeDocument/2006/relationships/image" Target="../media/image7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63.svg"/><Relationship Id="rId15" Type="http://schemas.openxmlformats.org/officeDocument/2006/relationships/image" Target="../media/image5.png"/><Relationship Id="rId10" Type="http://schemas.openxmlformats.org/officeDocument/2006/relationships/image" Target="../media/image66.sv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78.png"/><Relationship Id="rId5" Type="http://schemas.openxmlformats.org/officeDocument/2006/relationships/image" Target="../media/image5.png"/><Relationship Id="rId10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793451"/>
            <a:chOff x="6747213" y="1370504"/>
            <a:chExt cx="4736481" cy="1793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어소트락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아카데미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35421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MnB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PC/VR </a:t>
              </a: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플레이 가능 게임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○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마블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한영웅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서로 보고 공격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방어 하는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캐릭터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사망 시 장착 가능한 무기 드랍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1C57CDE-25C7-E3F6-DEF2-3E3E0F145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193" y="2910825"/>
            <a:ext cx="4109732" cy="2464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AB6FA7-CCA8-AB65-6AF1-E037F6384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076" y="2711880"/>
            <a:ext cx="3420153" cy="31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 관리자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통한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입장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퇴장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배열에 저장된 위치 정보로 랜덤 생성하는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스포너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F951D2-53AF-AD7C-BEEE-1985808D0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800" y="2490966"/>
            <a:ext cx="2268397" cy="3565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4B6D79-27FD-68D0-5F54-5ED1E22D7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448" y="2515481"/>
            <a:ext cx="2672720" cy="35411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5C2BCD-30E5-7F44-F154-3A90A2D03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321" y="2960948"/>
            <a:ext cx="4672577" cy="25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VR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캐릭터의 손 방향을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가르키는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EDFA1C1-190A-E68A-FD80-16D454517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253" y="2637059"/>
            <a:ext cx="5462534" cy="3042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F29A3C-2B76-54CF-0B08-612383454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891" y="2607048"/>
            <a:ext cx="5431532" cy="31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2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장비 장착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/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해제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장착 시 손에 붙고 해제 시 떨어지는 장비 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9C0BADE-210A-490D-0536-3547C7A5E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63179"/>
            <a:ext cx="5961417" cy="33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5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승마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말과 상호작용 시 타고 내리기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F90FC6C-0500-BFB1-DC0F-573891E3A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4092" y="2701628"/>
            <a:ext cx="4143958" cy="32832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1322AF-7870-A567-939C-668942665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741" y="2929404"/>
            <a:ext cx="5211631" cy="28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보스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가지 패턴의 공격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F8925BB-FDE7-0305-2E80-BD2675C43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975" y="2445661"/>
            <a:ext cx="2477492" cy="21292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94080D-AE7D-BC5D-E0D2-F257B78FF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182" y="2436784"/>
            <a:ext cx="2909313" cy="21292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8CE061B-6243-39B2-D8AE-64F4045B4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4221" y="2437564"/>
            <a:ext cx="2775316" cy="2243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171D6B1-6A3B-6998-DF9B-8AE53228A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4332" y="2322114"/>
            <a:ext cx="2558472" cy="24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활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가지 패턴의 공격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F8596F1-5C0A-0965-652E-230752849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02" y="2246672"/>
            <a:ext cx="3828366" cy="35264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777912-1829-DF67-94CC-B9D201206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0295" y="2406915"/>
            <a:ext cx="3806208" cy="30208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CAFD3D-AFE4-A94C-FB53-B1E19D1D57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6280" y="2378505"/>
            <a:ext cx="3319033" cy="31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플레이 영상</a:t>
              </a:r>
              <a:endParaRPr lang="ko-KR" altLang="en-US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온라인 미디어 5" title="MnB PC">
            <a:hlinkClick r:id="" action="ppaction://media"/>
            <a:extLst>
              <a:ext uri="{FF2B5EF4-FFF2-40B4-BE49-F238E27FC236}">
                <a16:creationId xmlns:a16="http://schemas.microsoft.com/office/drawing/2014/main" id="{A0D97E77-1668-CF0D-F8F1-EB4595554A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672336" y="3116484"/>
            <a:ext cx="4974763" cy="2747058"/>
          </a:xfrm>
          <a:prstGeom prst="rect">
            <a:avLst/>
          </a:prstGeom>
        </p:spPr>
      </p:pic>
      <p:pic>
        <p:nvPicPr>
          <p:cNvPr id="8" name="온라인 미디어 7" title="MnB VR 64 bit Development PCD3D SM6  2024 06 21 18 40 53">
            <a:hlinkClick r:id="" action="ppaction://media"/>
            <a:extLst>
              <a:ext uri="{FF2B5EF4-FFF2-40B4-BE49-F238E27FC236}">
                <a16:creationId xmlns:a16="http://schemas.microsoft.com/office/drawing/2014/main" id="{7F586AA7-4ED2-7F90-9B73-3B4302C12D9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6237830" y="3116484"/>
            <a:ext cx="4974764" cy="2756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1D1A1-AC22-8EBE-1353-733F31AB92C6}"/>
              </a:ext>
            </a:extLst>
          </p:cNvPr>
          <p:cNvSpPr txBox="1"/>
          <p:nvPr/>
        </p:nvSpPr>
        <p:spPr>
          <a:xfrm>
            <a:off x="673261" y="2033286"/>
            <a:ext cx="103921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algun Gothic"/>
                <a:ea typeface="Malgun Gothic"/>
                <a:hlinkClick r:id="rId12"/>
              </a:rPr>
              <a:t>https://drive.google.com/drive/folders/1rlFO5XUyhvcGaTZtlBj86QA1zDmbWJ5n?usp=drive_link</a:t>
            </a:r>
            <a:endParaRPr lang="en-US" dirty="0">
              <a:latin typeface="Malgun Gothic"/>
              <a:ea typeface="Malgun Gothic"/>
            </a:endParaRPr>
          </a:p>
          <a:p>
            <a:endParaRPr lang="en-US" altLang="ko-KR" dirty="0"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2E3760-BDBE-9B59-9EE3-D715DF57030E}"/>
              </a:ext>
            </a:extLst>
          </p:cNvPr>
          <p:cNvSpPr txBox="1"/>
          <p:nvPr/>
        </p:nvSpPr>
        <p:spPr>
          <a:xfrm>
            <a:off x="1572" y="608827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3"/>
              </a:rPr>
              <a:t>https://youtu.be/JhFcgwnmAEU?si=gHc1V-3Lw-s3rbKT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19144-B5A0-41C0-2386-4885B0852758}"/>
              </a:ext>
            </a:extLst>
          </p:cNvPr>
          <p:cNvSpPr txBox="1"/>
          <p:nvPr/>
        </p:nvSpPr>
        <p:spPr>
          <a:xfrm>
            <a:off x="6111284" y="6068349"/>
            <a:ext cx="616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4"/>
              </a:rPr>
              <a:t>https://youtu.be/mDEzKpNrD_U?si=8zyKo6ik12rLzPMI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69102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점 만점 5점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032104" y="3457087"/>
              <a:ext cx="39244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트레이싱으로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인한 공격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 판정이</a:t>
              </a:r>
            </a:p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애니메이션의 영향을 받아 구현에 어려움이 있었다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01DEF8-CA4D-5B9B-3BCF-000F3CA423CC}"/>
              </a:ext>
            </a:extLst>
          </p:cNvPr>
          <p:cNvSpPr txBox="1"/>
          <p:nvPr/>
        </p:nvSpPr>
        <p:spPr>
          <a:xfrm>
            <a:off x="1519397" y="5489569"/>
            <a:ext cx="39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컨트롤러에 추가 할 내용을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캐릭터에 추가하여 반복적인 작업이 아쉬웠다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EA3B0-E551-CCDD-1A47-B1B3E13F4D6C}"/>
              </a:ext>
            </a:extLst>
          </p:cNvPr>
          <p:cNvSpPr txBox="1"/>
          <p:nvPr/>
        </p:nvSpPr>
        <p:spPr>
          <a:xfrm>
            <a:off x="6837684" y="5413422"/>
            <a:ext cx="462291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구조가 마음에 들지 않고 더러워도</a:t>
            </a:r>
          </a:p>
          <a:p>
            <a:pPr algn="ctr"/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어떻게든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기능을 많이 구현하는 것이 낫다고 생각하게 되었다.</a:t>
            </a:r>
          </a:p>
        </p:txBody>
      </p: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819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시스템을 참고하여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게임을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만들어 보고 싶었다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1293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컨셉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중세 한국 그래픽의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내용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마을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투기장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승마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4439465" cy="3803725"/>
            <a:chOff x="5064272" y="2373418"/>
            <a:chExt cx="443946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684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MetaQuest2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Unreal Engine5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6B470-6E58-A80D-727A-9C5CEC151365}"/>
                </a:ext>
              </a:extLst>
            </p:cNvPr>
            <p:cNvSpPr txBox="1"/>
            <p:nvPr/>
          </p:nvSpPr>
          <p:spPr>
            <a:xfrm>
              <a:off x="7381430" y="4461650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PC-PC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VR-VR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캡슐 </a:t>
              </a:r>
              <a:r>
                <a:rPr lang="ko-KR" altLang="en-US" sz="12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트레이싱을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통한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물체 상호작용 및 공격 방어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PC/VR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동시 지원 게임 참고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지원내역도 간략하게 작성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76218"/>
              </p:ext>
            </p:extLst>
          </p:nvPr>
        </p:nvGraphicFramePr>
        <p:xfrm>
          <a:off x="524528" y="2721878"/>
          <a:ext cx="11218265" cy="371548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한영웅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/>
                          <a:ea typeface="세방고딕 Regular"/>
                          <a:cs typeface="+mn-cs"/>
                        </a:rPr>
                        <a:t>게임 개발</a:t>
                      </a:r>
                      <a:r>
                        <a:rPr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/>
                          <a:ea typeface="세방고딕 Regular"/>
                          <a:cs typeface="+mn-cs"/>
                        </a:rPr>
                        <a:t>, 테스트, 자료 수정</a:t>
                      </a: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25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303448"/>
              </p:ext>
            </p:extLst>
          </p:nvPr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기획 및 자료 수집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착용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해제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트레이싱을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통한 물체 상호작용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공격 방어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마우스 방향에 따른 공격과 방어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VR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VR</a:t>
                      </a:r>
                      <a:r>
                        <a:rPr kumimoji="0" lang="ko-KR" altLang="en-US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로 플레이</a:t>
                      </a: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승마</a:t>
                      </a:r>
                      <a:r>
                        <a:rPr lang="en-US" altLang="ko-KR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보스, 활 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승마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보스</a:t>
                      </a:r>
                      <a:r>
                        <a:rPr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, 활</a:t>
                      </a:r>
                      <a:endParaRPr kumimoji="0" lang="ko-KR" dirty="0"/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45" name="그래픽 43">
            <a:extLst>
              <a:ext uri="{FF2B5EF4-FFF2-40B4-BE49-F238E27FC236}">
                <a16:creationId xmlns:a16="http://schemas.microsoft.com/office/drawing/2014/main" id="{512AEB8B-AA28-FDBA-00E7-D5D95C2F683D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661000"/>
            <a:ext cx="9095030" cy="673099"/>
            <a:chOff x="2665127" y="3661000"/>
            <a:chExt cx="9095030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23310E6-C8DC-4E00-A425-719229C2C93B}"/>
              </a:ext>
            </a:extLst>
          </p:cNvPr>
          <p:cNvSpPr txBox="1"/>
          <p:nvPr/>
        </p:nvSpPr>
        <p:spPr>
          <a:xfrm>
            <a:off x="3083955" y="290317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물체 상호작용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 &lt;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공격 판정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장애물 탐지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&gt;</a:t>
            </a:r>
            <a:endParaRPr lang="en-US" altLang="ko-KR" b="1" spc="-1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CBE8FA-9EC8-ED5E-AA1A-C022B3911D07}"/>
              </a:ext>
            </a:extLst>
          </p:cNvPr>
          <p:cNvSpPr txBox="1"/>
          <p:nvPr/>
        </p:nvSpPr>
        <p:spPr>
          <a:xfrm>
            <a:off x="3016836" y="380509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장비 장착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/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해제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공격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방어 방향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 </a:t>
            </a:r>
            <a:endParaRPr lang="en-US" altLang="ko-KR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A763EC-6E8C-1F42-A52E-A6F7D71E2204}"/>
              </a:ext>
            </a:extLst>
          </p:cNvPr>
          <p:cNvSpPr txBox="1"/>
          <p:nvPr/>
        </p:nvSpPr>
        <p:spPr>
          <a:xfrm>
            <a:off x="3033622" y="477194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&lt;AI 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캐릭터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&lt;</a:t>
            </a:r>
            <a:r>
              <a:rPr lang="ko-KR" altLang="en-US" b="1" spc="-100" dirty="0" err="1">
                <a:solidFill>
                  <a:srgbClr val="7030A0"/>
                </a:solidFill>
                <a:latin typeface="+mn-ea"/>
              </a:rPr>
              <a:t>투기장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 관리자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48B764-5273-F5BC-A18E-911AC13328DA}"/>
              </a:ext>
            </a:extLst>
          </p:cNvPr>
          <p:cNvSpPr txBox="1"/>
          <p:nvPr/>
        </p:nvSpPr>
        <p:spPr>
          <a:xfrm>
            <a:off x="3033622" y="5696794"/>
            <a:ext cx="609746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dirty="0">
                <a:solidFill>
                  <a:srgbClr val="7030A0"/>
                </a:solidFill>
                <a:latin typeface="맑은 고딕"/>
                <a:ea typeface="맑은 고딕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맑은 고딕"/>
                <a:ea typeface="맑은 고딕"/>
              </a:rPr>
              <a:t>보스</a:t>
            </a:r>
            <a:r>
              <a:rPr lang="en-US" altLang="ko-KR" b="1" spc="-100" dirty="0">
                <a:solidFill>
                  <a:srgbClr val="7030A0"/>
                </a:solidFill>
                <a:latin typeface="맑은 고딕"/>
                <a:ea typeface="맑은 고딕"/>
              </a:rPr>
              <a:t>&gt; &lt;</a:t>
            </a:r>
            <a:r>
              <a:rPr lang="ko-KR" altLang="en-US" b="1" spc="-100" dirty="0">
                <a:solidFill>
                  <a:srgbClr val="7030A0"/>
                </a:solidFill>
                <a:latin typeface="맑은 고딕"/>
                <a:ea typeface="맑은 고딕"/>
              </a:rPr>
              <a:t>승마</a:t>
            </a:r>
            <a:r>
              <a:rPr lang="en-US" altLang="ko-KR" b="1" spc="-100" dirty="0">
                <a:solidFill>
                  <a:srgbClr val="7030A0"/>
                </a:solidFill>
                <a:latin typeface="맑은 고딕"/>
                <a:ea typeface="맑은 고딕"/>
              </a:rPr>
              <a:t>&gt; &lt;활&gt;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캐릭터 시점을 따라오는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D503FDD-68FB-D5DE-F00A-55BDDEE14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53997"/>
            <a:ext cx="2524477" cy="3439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AE8BEE-7E80-37AF-5D6A-771EDF30C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911" y="2515046"/>
            <a:ext cx="3360450" cy="34390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2D332C-0E6B-0B10-6EE3-26EF02EE4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0757" y="2553108"/>
            <a:ext cx="2672720" cy="3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캡슐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라인 </a:t>
              </a:r>
              <a:r>
                <a:rPr lang="ko-KR" altLang="en-US" b="1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판정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장애물 탐지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BCAD81E-3251-E159-EED0-3D18CB61B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56" y="2729610"/>
            <a:ext cx="3482523" cy="2698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0E4603-5CAD-5594-1072-16BAA0B8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175" y="2695286"/>
            <a:ext cx="3931864" cy="2861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F5D1A3-FAAD-0712-48DC-71E949783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0843" y="2849443"/>
            <a:ext cx="3723387" cy="21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마우스가 움직이는 방향에 따라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방어 방향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결정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 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7D7AF76-02DE-22F1-CBE3-9267E82B8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24" y="2516795"/>
            <a:ext cx="2506940" cy="29671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BC237F-964B-2904-B00E-AC6A8A34F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321" y="2744254"/>
            <a:ext cx="3108797" cy="26113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D5A1CC-DD13-1E6C-6294-766E403A24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0891" y="2563179"/>
            <a:ext cx="2944550" cy="27536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A0CF56-5DC0-FEBD-794A-76CAE2583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8347" y="2522587"/>
            <a:ext cx="2860501" cy="2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1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650</Words>
  <Application>Microsoft Office PowerPoint</Application>
  <PresentationFormat>와이드스크린</PresentationFormat>
  <Paragraphs>159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Malgun Gothic</vt:lpstr>
      <vt:lpstr>Malgun Gothic</vt:lpstr>
      <vt:lpstr>맑은 고딕 Semilight</vt:lpstr>
      <vt:lpstr>세방고딕 Bold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AR student</cp:lastModifiedBy>
  <cp:revision>124</cp:revision>
  <dcterms:created xsi:type="dcterms:W3CDTF">2023-12-20T03:00:25Z</dcterms:created>
  <dcterms:modified xsi:type="dcterms:W3CDTF">2024-06-24T00:28:38Z</dcterms:modified>
</cp:coreProperties>
</file>